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7" r:id="rId4"/>
    <p:sldId id="258" r:id="rId5"/>
    <p:sldId id="260" r:id="rId6"/>
    <p:sldId id="26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2E8534D-434C-4735-8768-B5FE1F241848}">
          <p14:sldIdLst>
            <p14:sldId id="257"/>
            <p14:sldId id="256"/>
            <p14:sldId id="267"/>
            <p14:sldId id="258"/>
            <p14:sldId id="260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5:05:11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5:26:11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5:26:13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5:52:33.9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443DED-F5A0-C81B-A78A-8C8D97E7C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8DF550-9CB4-E5F1-84E9-33DD3214A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B691E3-0ECF-9120-D4AF-713510C9B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73F7-251E-4DC3-A88F-4F10ED7874CB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9C4F26-1620-10EB-DA63-074AF9441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F5C3EA-CF46-5581-BC4D-4A0CA87A1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FB41-53CB-4752-9C31-56B00207A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88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1E291F-DBC6-FE50-9E21-F56B6A4F1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D96690-1CDC-040D-286E-AA5E69E1F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E96646-4B31-8981-284D-85095D6F0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73F7-251E-4DC3-A88F-4F10ED7874CB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A0F386-3C4E-DB1E-58D3-2751B84CF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C69E32-31A5-B6D6-3C6A-88D33C016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FB41-53CB-4752-9C31-56B00207A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154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E87A46-314C-804F-E943-6FE4C037F2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9876DE-438E-CAD3-324C-F3A141DAE1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1CDA40-25C6-FD1D-2A49-1DEA4B3BB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73F7-251E-4DC3-A88F-4F10ED7874CB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C17F00-F98D-184E-8075-3C81A9576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D83976-7E66-90CD-5E41-96463A3A5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FB41-53CB-4752-9C31-56B00207A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6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3C0FA-ADDC-B597-696E-4AE15C8E7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13DE9B-D0AA-67E5-B562-A626EDC3C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8F465E-35D8-C3C8-6864-D56AFC07E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73F7-251E-4DC3-A88F-4F10ED7874CB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553003-D961-3607-CEAB-41F401ECC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D806F6-6855-7D16-49EB-6A20BE20A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FB41-53CB-4752-9C31-56B00207A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44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D5F72-7F81-33DF-0364-208957F0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E008F6-E447-533A-D223-09F13AFF9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437C33-FE96-5D00-60CA-8122627D3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73F7-251E-4DC3-A88F-4F10ED7874CB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9A348D-5DA2-0332-19D1-9B9EE0D7F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D9263C-510A-9105-A1F5-18BF3FD8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FB41-53CB-4752-9C31-56B00207A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67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6F2854-6C09-DDE3-48C6-3B3A21DA7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0C5C3A-26A8-88B6-2510-69458BFD53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5905B4-9F15-A8BF-8EE3-EDAE3F0AA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6F5AF6-54AB-AEBE-7B60-3CBB730E8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73F7-251E-4DC3-A88F-4F10ED7874CB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8531B2-7C54-A51B-96EF-37870305B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4AEBC7-BA5B-DAAE-F437-BEA738588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FB41-53CB-4752-9C31-56B00207A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68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2BBB9-AD92-4C74-4E77-DC88CE309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060708-E740-DF76-4A7B-01C712F80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67E340-55DD-D732-9477-18486D980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6010DC-9D0A-2AA1-3B7C-E942AEC02C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0F6B417-09E4-DB4B-4F23-D78535F4F9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62DAE2-6897-C175-EEAC-2A1071D75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73F7-251E-4DC3-A88F-4F10ED7874CB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AC5ACF-EAA9-C3F3-478A-EE13EB869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877EC76-3B3F-5AE7-0254-34C7E5A0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FB41-53CB-4752-9C31-56B00207A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786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F9690-A107-B730-C49F-C56C3643C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19BE65-490F-FA77-7799-0CBD6C072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73F7-251E-4DC3-A88F-4F10ED7874CB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6A0CA1-A040-9A10-6D56-43730DCAE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31F64B-A46A-789F-6836-B7F145BD5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FB41-53CB-4752-9C31-56B00207A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16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6FBD91-0CB0-27DD-6FD7-38CE7D653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73F7-251E-4DC3-A88F-4F10ED7874CB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4268B37-E13F-6FC1-5AFB-41483CB9D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D91500-B1DD-14CF-C754-26B547E3E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FB41-53CB-4752-9C31-56B00207A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123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03EA9E-A4B0-30C9-F7F2-6B09DEA6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EF8C57-D81E-9F3F-4F28-F4F8065FB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CA20AA-4712-FA85-4DF3-F4D3EA4AB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653ADC-ABB9-2309-BDA7-4505FFD7E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73F7-251E-4DC3-A88F-4F10ED7874CB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FE3AA9-EB01-0870-8547-5A497F57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065ABA-A9B4-DCF1-3C6B-C0CB47D83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FB41-53CB-4752-9C31-56B00207A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51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AB777C-7CB7-4969-F4C9-DEB1CD2BF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BC27C8-F605-F4A6-19A7-2F50E60929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E7A8B4-D139-64D2-FC29-434A6489E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2E63F2-90C6-E9D6-2BFB-26799C2AA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73F7-251E-4DC3-A88F-4F10ED7874CB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491421-2275-EBA7-5F24-7FF6CA89F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EA45F2-6633-C284-8852-61DCA0692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FB41-53CB-4752-9C31-56B00207A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47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77620B-F6CB-D97D-1205-E41D370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1F77D2-E86E-F03B-D686-DDEFA25A0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7A69C3-0E8D-6669-31EF-7B7A1CE8D1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873F7-251E-4DC3-A88F-4F10ED7874CB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14C33D-2BAE-D00C-26D7-CECDA176F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184075-8339-EC2D-797C-A175F1964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6FB41-53CB-4752-9C31-56B00207A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27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online.almau.edu.kz/course/index.php?categoryid=105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ustomXml" Target="../ink/ink1.xml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3" Type="http://schemas.openxmlformats.org/officeDocument/2006/relationships/customXml" Target="../ink/ink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5.png"/><Relationship Id="rId1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4A05F-152A-4221-5DC7-FBF095AF6E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Уважаемые</a:t>
            </a:r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</a:rPr>
              <a:t>студенты!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F01EE3-C348-0E75-3142-D25A358C85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ea typeface="+mj-ea"/>
                <a:cs typeface="+mj-cs"/>
              </a:rPr>
              <a:t>Краткая инструкция </a:t>
            </a:r>
            <a:r>
              <a:rPr lang="en-US" sz="2800" b="1" dirty="0">
                <a:solidFill>
                  <a:srgbClr val="002060"/>
                </a:solidFill>
                <a:ea typeface="+mj-ea"/>
                <a:cs typeface="+mj-cs"/>
              </a:rPr>
              <a:t>“</a:t>
            </a:r>
            <a:r>
              <a:rPr lang="kk-KZ" sz="2800" b="1" dirty="0">
                <a:solidFill>
                  <a:srgbClr val="002060"/>
                </a:solidFill>
                <a:ea typeface="+mj-ea"/>
                <a:cs typeface="+mj-cs"/>
              </a:rPr>
              <a:t>Как записаться на курс</a:t>
            </a:r>
            <a:r>
              <a:rPr lang="en-US" sz="2800" b="1" dirty="0">
                <a:solidFill>
                  <a:srgbClr val="002060"/>
                </a:solidFill>
                <a:ea typeface="+mj-ea"/>
                <a:cs typeface="+mj-cs"/>
              </a:rPr>
              <a:t>”</a:t>
            </a:r>
            <a:endParaRPr lang="ru-RU" sz="2800" b="1" dirty="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7D6A8B64-2D6A-A2DC-3293-0AFC146780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C61146-3001-B24C-6345-B525925DA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" y="164687"/>
            <a:ext cx="2430684" cy="143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4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4A05F-152A-4221-5DC7-FBF095AF6E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Инструкции </a:t>
            </a:r>
            <a:r>
              <a:rPr lang="ru-RU" b="1" dirty="0">
                <a:solidFill>
                  <a:srgbClr val="C00000"/>
                </a:solidFill>
              </a:rPr>
              <a:t>для студентов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F01EE3-C348-0E75-3142-D25A358C85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k-KZ" dirty="0"/>
              <a:t>Чтобы записаться на свои курсы переходим по ссылке ниже</a:t>
            </a:r>
            <a:r>
              <a:rPr lang="en-US" dirty="0"/>
              <a:t>:</a:t>
            </a:r>
            <a:br>
              <a:rPr lang="kk-KZ" dirty="0"/>
            </a:br>
            <a:r>
              <a:rPr lang="en-US" dirty="0">
                <a:hlinkClick r:id="rId2"/>
              </a:rPr>
              <a:t>https://online.almau.edu.kz/course/index.php?categoryid=105</a:t>
            </a:r>
            <a:endParaRPr lang="en-US" dirty="0"/>
          </a:p>
          <a:p>
            <a:endParaRPr lang="ru-RU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7D6A8B64-2D6A-A2DC-3293-0AFC146780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C61146-3001-B24C-6345-B525925DA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" y="164687"/>
            <a:ext cx="2430684" cy="143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44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4A05F-152A-4221-5DC7-FBF095AF6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491" y="1460759"/>
            <a:ext cx="5282274" cy="1287106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1. </a:t>
            </a:r>
            <a:r>
              <a:rPr lang="kk-KZ" sz="2000" b="1" dirty="0">
                <a:solidFill>
                  <a:srgbClr val="C00000"/>
                </a:solidFill>
              </a:rPr>
              <a:t>После перехода по ссылке </a:t>
            </a:r>
            <a:r>
              <a:rPr lang="ru-RU" sz="2000" b="1" dirty="0">
                <a:solidFill>
                  <a:srgbClr val="C00000"/>
                </a:solidFill>
              </a:rPr>
              <a:t>у вас появится две категории</a:t>
            </a:r>
            <a:r>
              <a:rPr lang="en-US" sz="2000" b="1" dirty="0">
                <a:solidFill>
                  <a:srgbClr val="C00000"/>
                </a:solidFill>
              </a:rPr>
              <a:t>: </a:t>
            </a:r>
            <a:r>
              <a:rPr lang="kk-KZ" sz="2000" b="1" dirty="0">
                <a:solidFill>
                  <a:srgbClr val="C00000"/>
                </a:solidFill>
              </a:rPr>
              <a:t>ООД и Управленческий модуль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7D6A8B64-2D6A-A2DC-3293-0AFC146780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C61146-3001-B24C-6345-B525925DA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" y="164687"/>
            <a:ext cx="2430684" cy="14355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D903DC-73F0-63F5-A9F1-D168DEC2E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34" y="2887306"/>
            <a:ext cx="8423580" cy="326944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B8A69E7-7CFD-65F8-C19F-62C2DD3F7120}"/>
              </a:ext>
            </a:extLst>
          </p:cNvPr>
          <p:cNvSpPr txBox="1">
            <a:spLocks/>
          </p:cNvSpPr>
          <p:nvPr/>
        </p:nvSpPr>
        <p:spPr>
          <a:xfrm>
            <a:off x="5402425" y="1354493"/>
            <a:ext cx="5282274" cy="1287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C00000"/>
                </a:solidFill>
              </a:rPr>
              <a:t>2. </a:t>
            </a:r>
            <a:r>
              <a:rPr lang="kk-KZ" sz="2000" b="1" dirty="0">
                <a:solidFill>
                  <a:schemeClr val="accent1"/>
                </a:solidFill>
              </a:rPr>
              <a:t>Заходите в нужную категорию</a:t>
            </a:r>
            <a:endParaRPr lang="ru-RU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24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7D6A8B64-2D6A-A2DC-3293-0AFC146780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C61146-3001-B24C-6345-B525925DA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" y="164687"/>
            <a:ext cx="2430684" cy="14355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DE6828FB-2ECF-20D4-67B2-7405EF7C8F06}"/>
                  </a:ext>
                </a:extLst>
              </p14:cNvPr>
              <p14:cNvContentPartPr/>
              <p14:nvPr/>
            </p14:nvContentPartPr>
            <p14:xfrm>
              <a:off x="-1106782" y="3962156"/>
              <a:ext cx="360" cy="360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DE6828FB-2ECF-20D4-67B2-7405EF7C8F0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115422" y="395351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690E00B1-BC4C-91DF-56D6-80C965EB3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0578" y="2707690"/>
            <a:ext cx="3635022" cy="119313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1.</a:t>
            </a:r>
            <a:r>
              <a:rPr lang="kk-KZ" b="1" dirty="0">
                <a:solidFill>
                  <a:srgbClr val="002060"/>
                </a:solidFill>
              </a:rPr>
              <a:t> </a:t>
            </a:r>
            <a:r>
              <a:rPr lang="kk-KZ" b="1" dirty="0">
                <a:solidFill>
                  <a:srgbClr val="C00000"/>
                </a:solidFill>
              </a:rPr>
              <a:t>Далее появится список дисциплин</a:t>
            </a:r>
            <a:br>
              <a:rPr lang="en-US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id="{1C662613-C0C4-D05D-FF1E-B239A4F045A6}"/>
              </a:ext>
            </a:extLst>
          </p:cNvPr>
          <p:cNvSpPr txBox="1">
            <a:spLocks/>
          </p:cNvSpPr>
          <p:nvPr/>
        </p:nvSpPr>
        <p:spPr>
          <a:xfrm>
            <a:off x="2618913" y="4856085"/>
            <a:ext cx="4585425" cy="9655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2060"/>
                </a:solidFill>
              </a:rPr>
              <a:t>2.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sz="2600" b="1" dirty="0">
                <a:solidFill>
                  <a:srgbClr val="C00000"/>
                </a:solidFill>
              </a:rPr>
              <a:t>Не перепутайте свои курсы, внимательно прочтите название курса и затем нажмите </a:t>
            </a:r>
            <a:br>
              <a:rPr lang="ru-RU" sz="2600" b="1" dirty="0">
                <a:solidFill>
                  <a:srgbClr val="C00000"/>
                </a:solidFill>
              </a:rPr>
            </a:br>
            <a:r>
              <a:rPr lang="ru-RU" sz="2600" b="1" dirty="0">
                <a:solidFill>
                  <a:srgbClr val="C00000"/>
                </a:solidFill>
              </a:rPr>
              <a:t>кнопку </a:t>
            </a:r>
            <a:r>
              <a:rPr lang="en-US" sz="2600" b="1" dirty="0">
                <a:solidFill>
                  <a:srgbClr val="C00000"/>
                </a:solidFill>
              </a:rPr>
              <a:t>“</a:t>
            </a:r>
            <a:r>
              <a:rPr lang="kk-KZ" sz="2600" b="1" dirty="0">
                <a:solidFill>
                  <a:schemeClr val="accent1"/>
                </a:solidFill>
              </a:rPr>
              <a:t>Доступ</a:t>
            </a:r>
            <a:r>
              <a:rPr lang="en-US" sz="2600" b="1" dirty="0">
                <a:solidFill>
                  <a:srgbClr val="C00000"/>
                </a:solidFill>
              </a:rPr>
              <a:t>”</a:t>
            </a:r>
            <a:endParaRPr lang="ru-RU" sz="2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F0E912-6F31-371B-F19D-0A85FA1767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6690" y="1507032"/>
            <a:ext cx="6320901" cy="2695433"/>
          </a:xfrm>
          <a:prstGeom prst="rect">
            <a:avLst/>
          </a:prstGeom>
        </p:spPr>
      </p:pic>
      <p:pic>
        <p:nvPicPr>
          <p:cNvPr id="1026" name="Picture 2" descr="ВАЖНО! | ГБУРК Крымскотатарский музей культурно ...">
            <a:extLst>
              <a:ext uri="{FF2B5EF4-FFF2-40B4-BE49-F238E27FC236}">
                <a16:creationId xmlns:a16="http://schemas.microsoft.com/office/drawing/2014/main" id="{4D50C7EA-D2B5-89BC-59F9-C9DD947ED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38" y="4279037"/>
            <a:ext cx="2836307" cy="213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018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B73B5A2-20FE-2388-1ED9-2877EA603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66481"/>
            <a:ext cx="10504990" cy="910482"/>
          </a:xfrm>
        </p:spPr>
        <p:txBody>
          <a:bodyPr/>
          <a:lstStyle/>
          <a:p>
            <a:r>
              <a:rPr lang="kk-KZ" b="1" dirty="0">
                <a:solidFill>
                  <a:srgbClr val="C00000"/>
                </a:solidFill>
              </a:rPr>
              <a:t>Находим кнопку </a:t>
            </a:r>
            <a:r>
              <a:rPr lang="en-US" b="1" dirty="0">
                <a:solidFill>
                  <a:srgbClr val="C00000"/>
                </a:solidFill>
              </a:rPr>
              <a:t>“</a:t>
            </a:r>
            <a:r>
              <a:rPr lang="kk-KZ" b="1" dirty="0">
                <a:solidFill>
                  <a:schemeClr val="accent1"/>
                </a:solidFill>
              </a:rPr>
              <a:t>записаться на курс</a:t>
            </a:r>
            <a:r>
              <a:rPr lang="en-US" b="1" dirty="0">
                <a:solidFill>
                  <a:srgbClr val="C00000"/>
                </a:solidFill>
              </a:rPr>
              <a:t>”</a:t>
            </a:r>
            <a:r>
              <a:rPr lang="kk-KZ" b="1" dirty="0">
                <a:solidFill>
                  <a:srgbClr val="C00000"/>
                </a:solidFill>
              </a:rPr>
              <a:t> и нажимаем на нее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EA2C1DE-12B6-A7A2-4151-9315E0D57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" y="164687"/>
            <a:ext cx="2430684" cy="14355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0313F891-F0B8-1175-3B94-171110EB765C}"/>
                  </a:ext>
                </a:extLst>
              </p14:cNvPr>
              <p14:cNvContentPartPr/>
              <p14:nvPr/>
            </p14:nvContentPartPr>
            <p14:xfrm>
              <a:off x="6908618" y="5565236"/>
              <a:ext cx="360" cy="360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0313F891-F0B8-1175-3B94-171110EB765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99978" y="555623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727A677D-BFC2-E162-C126-C17E167EE0F6}"/>
                  </a:ext>
                </a:extLst>
              </p14:cNvPr>
              <p14:cNvContentPartPr/>
              <p14:nvPr/>
            </p14:nvContentPartPr>
            <p14:xfrm>
              <a:off x="8206418" y="5418356"/>
              <a:ext cx="360" cy="360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727A677D-BFC2-E162-C126-C17E167EE0F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97778" y="540971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FDE97C-8BDB-2385-AA28-3194100E0F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2867" y="1683680"/>
            <a:ext cx="9342267" cy="358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98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A7850ED-5B90-2B9B-77B9-5CFB8904D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7295" y="714492"/>
            <a:ext cx="9494705" cy="4351338"/>
          </a:xfrm>
        </p:spPr>
        <p:txBody>
          <a:bodyPr/>
          <a:lstStyle/>
          <a:p>
            <a:r>
              <a:rPr lang="kk-KZ" b="1" dirty="0">
                <a:solidFill>
                  <a:srgbClr val="C00000"/>
                </a:solidFill>
              </a:rPr>
              <a:t>Поздравляем</a:t>
            </a:r>
            <a:r>
              <a:rPr lang="en-US" b="1" dirty="0">
                <a:solidFill>
                  <a:srgbClr val="C00000"/>
                </a:solidFill>
              </a:rPr>
              <a:t>,</a:t>
            </a:r>
            <a:r>
              <a:rPr lang="kk-KZ" b="1" dirty="0">
                <a:solidFill>
                  <a:srgbClr val="C00000"/>
                </a:solidFill>
              </a:rPr>
              <a:t>вы успешно </a:t>
            </a:r>
            <a:r>
              <a:rPr lang="ru-RU" b="1" dirty="0">
                <a:solidFill>
                  <a:srgbClr val="C00000"/>
                </a:solidFill>
              </a:rPr>
              <a:t>записались на курс!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947CFB57-3C29-820B-5476-364528F08207}"/>
                  </a:ext>
                </a:extLst>
              </p14:cNvPr>
              <p14:cNvContentPartPr/>
              <p14:nvPr/>
            </p14:nvContentPartPr>
            <p14:xfrm>
              <a:off x="4244618" y="2821676"/>
              <a:ext cx="360" cy="36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947CFB57-3C29-820B-5476-364528F082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35618" y="281303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4F3007-4F2F-D837-6A6F-490F791ED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" y="164687"/>
            <a:ext cx="2430684" cy="14355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B10110-76CE-44E8-8C73-19AE91E96C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57" y="1959429"/>
            <a:ext cx="11681179" cy="473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725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111</Words>
  <Application>Microsoft Office PowerPoint</Application>
  <PresentationFormat>Широкоэкранный</PresentationFormat>
  <Paragraphs>10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Уважаемые студенты!</vt:lpstr>
      <vt:lpstr>Инструкции для студентов</vt:lpstr>
      <vt:lpstr>1. После перехода по ссылке у вас появится две категории: ООД и Управленческий модуль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Уважаемые студенты!</dc:title>
  <dc:creator>Aziz Iskakov</dc:creator>
  <cp:lastModifiedBy>Асқарбеков Бексұлтан Асқарбекұлы</cp:lastModifiedBy>
  <cp:revision>6</cp:revision>
  <dcterms:created xsi:type="dcterms:W3CDTF">2022-12-13T04:45:13Z</dcterms:created>
  <dcterms:modified xsi:type="dcterms:W3CDTF">2023-09-04T03:06:52Z</dcterms:modified>
</cp:coreProperties>
</file>